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Verb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skits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In </a:t>
            </a:r>
            <a:r>
              <a:rPr lang="fr-FR" sz="3600" dirty="0" err="1" smtClean="0">
                <a:latin typeface="Kristen ITC" pitchFamily="66" charset="0"/>
              </a:rPr>
              <a:t>your</a:t>
            </a:r>
            <a:r>
              <a:rPr lang="fr-FR" sz="3600" dirty="0" smtClean="0">
                <a:latin typeface="Kristen ITC" pitchFamily="66" charset="0"/>
              </a:rPr>
              <a:t> group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must: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873" y="5595610"/>
            <a:ext cx="845820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You </a:t>
            </a:r>
            <a:r>
              <a:rPr lang="fr-FR" sz="2800" dirty="0" err="1" smtClean="0">
                <a:latin typeface="Kristen ITC" pitchFamily="66" charset="0"/>
              </a:rPr>
              <a:t>may</a:t>
            </a:r>
            <a:r>
              <a:rPr lang="fr-FR" sz="2800" dirty="0" smtClean="0">
                <a:latin typeface="Kristen ITC" pitchFamily="66" charset="0"/>
              </a:rPr>
              <a:t> use dialogue in English to help </a:t>
            </a:r>
            <a:r>
              <a:rPr lang="fr-FR" sz="2800" dirty="0" err="1" smtClean="0">
                <a:latin typeface="Kristen ITC" pitchFamily="66" charset="0"/>
              </a:rPr>
              <a:t>convey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message and </a:t>
            </a:r>
            <a:r>
              <a:rPr lang="fr-FR" sz="2800" dirty="0" err="1" smtClean="0">
                <a:latin typeface="Kristen ITC" pitchFamily="66" charset="0"/>
              </a:rPr>
              <a:t>make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funny</a:t>
            </a:r>
            <a:r>
              <a:rPr lang="fr-FR" sz="2800" dirty="0" smtClean="0">
                <a:latin typeface="Kristen ITC" pitchFamily="66" charset="0"/>
              </a:rPr>
              <a:t>/</a:t>
            </a:r>
            <a:r>
              <a:rPr lang="fr-FR" sz="2800" dirty="0" err="1" smtClean="0">
                <a:latin typeface="Kristen ITC" pitchFamily="66" charset="0"/>
              </a:rPr>
              <a:t>interesting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360" y="2590800"/>
            <a:ext cx="8458201" cy="954107"/>
          </a:xfrm>
          <a:prstGeom prst="rect">
            <a:avLst/>
          </a:prstGeom>
          <a:solidFill>
            <a:srgbClr val="92D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Physically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demonstrate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steps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conjugating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for </a:t>
            </a:r>
            <a:r>
              <a:rPr lang="fr-FR" sz="2800" dirty="0" err="1" smtClean="0">
                <a:latin typeface="Kristen ITC" pitchFamily="66" charset="0"/>
              </a:rPr>
              <a:t>each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subject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1627" y="4038600"/>
            <a:ext cx="845820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Convey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meaning</a:t>
            </a:r>
            <a:r>
              <a:rPr lang="fr-FR" sz="2800" dirty="0" smtClean="0">
                <a:latin typeface="Kristen ITC" pitchFamily="66" charset="0"/>
              </a:rPr>
              <a:t> of the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to the audience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43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33</cp:revision>
  <dcterms:created xsi:type="dcterms:W3CDTF">2011-09-14T23:22:57Z</dcterms:created>
  <dcterms:modified xsi:type="dcterms:W3CDTF">2011-12-15T14:39:26Z</dcterms:modified>
</cp:coreProperties>
</file>